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2"/>
  </p:notesMasterIdLst>
  <p:sldIdLst>
    <p:sldId id="291" r:id="rId2"/>
    <p:sldId id="301" r:id="rId3"/>
    <p:sldId id="305" r:id="rId4"/>
    <p:sldId id="309" r:id="rId5"/>
    <p:sldId id="311" r:id="rId6"/>
    <p:sldId id="308" r:id="rId7"/>
    <p:sldId id="310" r:id="rId8"/>
    <p:sldId id="303" r:id="rId9"/>
    <p:sldId id="306" r:id="rId10"/>
    <p:sldId id="312" r:id="rId11"/>
    <p:sldId id="295" r:id="rId12"/>
    <p:sldId id="298" r:id="rId13"/>
    <p:sldId id="299" r:id="rId14"/>
    <p:sldId id="300" r:id="rId15"/>
    <p:sldId id="296" r:id="rId16"/>
    <p:sldId id="304" r:id="rId17"/>
    <p:sldId id="313" r:id="rId18"/>
    <p:sldId id="314" r:id="rId19"/>
    <p:sldId id="315" r:id="rId20"/>
    <p:sldId id="30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1" clrIdx="0">
    <p:extLst>
      <p:ext uri="{19B8F6BF-5375-455C-9EA6-DF929625EA0E}">
        <p15:presenceInfo xmlns:p15="http://schemas.microsoft.com/office/powerpoint/2012/main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 autoAdjust="0"/>
    <p:restoredTop sz="94630" autoAdjust="0"/>
  </p:normalViewPr>
  <p:slideViewPr>
    <p:cSldViewPr snapToGrid="0" snapToObjects="1">
      <p:cViewPr varScale="1">
        <p:scale>
          <a:sx n="82" d="100"/>
          <a:sy n="82" d="100"/>
        </p:scale>
        <p:origin x="14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7B98B-5A0A-4830-B706-42EB8419B047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B7C06-96FF-4242-AEFA-0612ADB27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0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B7C06-96FF-4242-AEFA-0612ADB2753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3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B7C06-96FF-4242-AEFA-0612ADB2753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5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64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6627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3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59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1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7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8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1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0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6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E5626DE-C3E2-F643-B020-84B57AF21FD5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19A652D-4240-954C-B817-E248386A2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63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lis@kubok24.ru" TargetMode="External"/><Relationship Id="rId2" Type="http://schemas.openxmlformats.org/officeDocument/2006/relationships/hyperlink" Target="http://www.kubok24.ru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5%D1%80%D1%83%D1%81%D1%82%D0%B0%D0%BB%D1%8C%D0%BD%D0%B0%D1%8F_%D1%81%D0%BE%D0%B2%D0%B0" TargetMode="External"/><Relationship Id="rId2" Type="http://schemas.openxmlformats.org/officeDocument/2006/relationships/hyperlink" Target="https://ru.wikipedia.org/wiki/%D0%A7%D1%82%D0%BE?_%D0%93%D0%B4%D0%B5?_%D0%9A%D0%BE%D0%B3%D0%B4%D0%B0?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71" y="2933714"/>
            <a:ext cx="5470458" cy="313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13981" y="349826"/>
            <a:ext cx="851603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Незабываемый </a:t>
            </a:r>
            <a:r>
              <a:rPr lang="ru-RU" sz="4000" b="1" dirty="0" smtClean="0">
                <a:solidFill>
                  <a:srgbClr val="FF0000"/>
                </a:solidFill>
              </a:rPr>
              <a:t>корпоратив</a:t>
            </a:r>
            <a:endParaRPr lang="ru-RU" sz="4000" b="1" dirty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Игра  «</a:t>
            </a:r>
            <a:r>
              <a:rPr lang="ru-RU" sz="4000" b="1" dirty="0">
                <a:solidFill>
                  <a:srgbClr val="FF0000"/>
                </a:solidFill>
              </a:rPr>
              <a:t>Что</a:t>
            </a:r>
            <a:r>
              <a:rPr lang="ru-RU" sz="4000" b="1" dirty="0" smtClean="0">
                <a:solidFill>
                  <a:srgbClr val="FF0000"/>
                </a:solidFill>
              </a:rPr>
              <a:t>? Где? Когда?»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 призами, победителями и церемонией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награждения!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7129" t="327" r="3126" b="35784"/>
          <a:stretch/>
        </p:blipFill>
        <p:spPr>
          <a:xfrm>
            <a:off x="3399452" y="4175392"/>
            <a:ext cx="2214390" cy="2155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t="91" r="23513" b="31211"/>
          <a:stretch/>
        </p:blipFill>
        <p:spPr>
          <a:xfrm>
            <a:off x="611270" y="4135790"/>
            <a:ext cx="2168078" cy="212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4" t="2400" r="13721" b="1"/>
          <a:stretch/>
        </p:blipFill>
        <p:spPr>
          <a:xfrm>
            <a:off x="6338844" y="1603605"/>
            <a:ext cx="2192188" cy="2160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9" t="12365" r="41902" b="56164"/>
          <a:stretch/>
        </p:blipFill>
        <p:spPr>
          <a:xfrm>
            <a:off x="611270" y="1663104"/>
            <a:ext cx="2168078" cy="2100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985" y="542633"/>
            <a:ext cx="7765322" cy="62652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Ведущие игры «Что? Где? Когда?»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38844" y="1201119"/>
            <a:ext cx="219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Максим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Поташёв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558843" y="1201119"/>
            <a:ext cx="2272932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Александр </a:t>
            </a:r>
            <a:r>
              <a:rPr lang="ru-RU" sz="1600" b="1" dirty="0" err="1">
                <a:solidFill>
                  <a:srgbClr val="FF0000"/>
                </a:solidFill>
              </a:rPr>
              <a:t>Друзь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99451" y="3847146"/>
            <a:ext cx="236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Михаил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Скипский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01953" y="1201119"/>
            <a:ext cx="2609386" cy="33855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Алесь Мухин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895" y="11610"/>
            <a:ext cx="1188211" cy="6466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5723" y="6198973"/>
            <a:ext cx="2444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 многие другие…..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335521" y="3805526"/>
            <a:ext cx="2620536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Алексей Блинов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6107942" y="3842720"/>
            <a:ext cx="2653992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Борис </a:t>
            </a:r>
            <a:r>
              <a:rPr lang="ru-RU" sz="1600" b="1" dirty="0" smtClean="0">
                <a:solidFill>
                  <a:srgbClr val="FF0000"/>
                </a:solidFill>
              </a:rPr>
              <a:t>Белозёров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844" y="4167385"/>
            <a:ext cx="2192188" cy="2192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70" y="1663105"/>
            <a:ext cx="2421352" cy="2100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841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7920" y="952112"/>
            <a:ext cx="5748160" cy="69102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Готовые сценарии мероприятия: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829" y="2082668"/>
            <a:ext cx="871434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Сценарий № 1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Подходит для любого количества игроков от 12 человек.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Сотрудники поделены на команды по 6 человек в каждой.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Каждая команда играет за отдельным столом.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Ведущий задает вопросы одновременно всем командам, дается минута на обсуждение.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 истечение минуты капитаны команд сдают ответы на специально подготовленных бланках.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 итогам всех вопросов баллы суммируются, и определяется победитель игры. </a:t>
            </a:r>
          </a:p>
          <a:p>
            <a:endParaRPr lang="ru-RU" sz="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1"/>
            <a:ext cx="1443789" cy="7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339" y="1130173"/>
            <a:ext cx="7765322" cy="460917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Сценарий №2</a:t>
            </a:r>
            <a:r>
              <a:rPr lang="ru-RU" sz="2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ru-RU" sz="24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868" y="1847384"/>
            <a:ext cx="83522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(Реквизит: 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зеркальный стол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Подходит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для любого количества игроков от 12 человек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Сотрудники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поделены на команды по 6 человек в каждой.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Один 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зеркальный стол в центре зала.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Каждая команда играет за отдельным столом. Капитаны всех команд по очереди подходят к зеркальному столу и крутят волчок. На столе по секторам разложены каточки с фамилиями знатоков, от имени которых будет задаваться вопрос. </a:t>
            </a:r>
            <a:endParaRPr lang="ru-RU" b="1" dirty="0" smtClean="0">
              <a:solidFill>
                <a:srgbClr val="D3BA68">
                  <a:lumMod val="75000"/>
                </a:srgb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Ведущий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озвучивает вопросы, которые выпали по стрелке волчка, одновременно всем командам, дается минута на обсуждение.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По истечение минуты капитаны команд сдают ответы на специально подготовленных бланках. За каждый правильный ответ команда получает по 1 баллу. По итогам всех вопросов баллы 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суммируются,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и определяется победитель игры.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1"/>
            <a:ext cx="1443789" cy="7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41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339" y="955287"/>
            <a:ext cx="7765322" cy="97045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Сценарий №3</a:t>
            </a:r>
            <a:r>
              <a:rPr lang="ru-RU" sz="31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ru-RU" sz="2200" b="1" dirty="0">
              <a:solidFill>
                <a:srgbClr val="D3BA68">
                  <a:lumMod val="75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507" y="1440512"/>
            <a:ext cx="855298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D3BA68">
                  <a:lumMod val="75000"/>
                </a:srgb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(Реквизит: 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зеркальный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стол, распорядитель)</a:t>
            </a:r>
            <a:br>
              <a:rPr lang="ru-RU" b="1" dirty="0">
                <a:solidFill>
                  <a:srgbClr val="D3BA68">
                    <a:lumMod val="75000"/>
                  </a:srgbClr>
                </a:solidFill>
              </a:rPr>
            </a:b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От Компании играет одна команда из 6 человек. </a:t>
            </a:r>
            <a:endParaRPr lang="ru-RU" b="1" dirty="0" smtClean="0">
              <a:solidFill>
                <a:srgbClr val="D3BA68">
                  <a:lumMod val="75000"/>
                </a:srgb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Остальные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сотрудники компании являются зрителями.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Команда Компании из 6 человек находится за зеркальным столом. Распорядитель крутит волчок.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Ведущий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задает им вопросы, которые выпали по стрелке волчка, дается минута на обсуждение.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По истечение минуты капитан команды озвучивает, кто из членов команды будет отвечать на вопрос. Игрок отвечает, а ведущий беседует с ним, спрашивает 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какие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версии были у команды, пытается запутать или наоборот помочь отвечающему.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 За каждый правильный ответ команда получает 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один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балл, при неправильном ответе </a:t>
            </a:r>
            <a:r>
              <a:rPr lang="ru-RU" b="1" dirty="0" smtClean="0">
                <a:solidFill>
                  <a:srgbClr val="D3BA68">
                    <a:lumMod val="75000"/>
                  </a:srgbClr>
                </a:solidFill>
              </a:rPr>
              <a:t>один </a:t>
            </a:r>
            <a:r>
              <a:rPr lang="ru-RU" b="1" dirty="0">
                <a:solidFill>
                  <a:srgbClr val="D3BA68">
                    <a:lumMod val="75000"/>
                  </a:srgbClr>
                </a:solidFill>
              </a:rPr>
              <a:t>балл получает сборная игроков телевизионного клуба «Что? Где? Когда?». Игра идет до 6 очков (разыгрывается максимум 11 вопросов).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1"/>
            <a:ext cx="1443789" cy="7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2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79" y="925552"/>
            <a:ext cx="863104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Сценарий  № 4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Реквизит: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зеркальный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стол, распорядитель).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Подходит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для Компаний численностью не более 180 человек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Сотрудники поделены на команды по 6 человек в каждой. Распорядитель крутит волчок.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Каждая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команда по очереди играет за зеркальным столом несколько вопросов.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При этом остальные команды играют за отдельными обычными столами. Ведущий задает вопросы одновременно всем командам, дается минута на обсуждение.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По истечение минуты капитаны команд, которые не находятся за зеркальным столом, сдают ответы на специально подготовленных бланках. А с командой, которая находится за зеркальным столом, ведущий беседует,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спрашивает какой у них ответ и почему выбрана именно эта версия.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За каждый правильный ответ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команды получают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одному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баллу. По итогам всех вопросов баллы складываются, и определяется победитель игры. </a:t>
            </a:r>
          </a:p>
          <a:p>
            <a:pPr algn="just"/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1"/>
            <a:ext cx="1443789" cy="7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3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766" y="668535"/>
            <a:ext cx="8778468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Сценарий № 5</a:t>
            </a:r>
          </a:p>
          <a:p>
            <a:pPr algn="just"/>
            <a:endParaRPr lang="ru-RU" sz="20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Реквизит: 1-2 зеркальных стола, распорядитель, игрок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телевизионной версии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«Что? Где? Когда?)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Сотрудники считаются одной командой Компании и сражаются с игроком телевизионной версии «Что? Где? Когда?». При этом они поделены на несколько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команд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по 6 человек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внутри Компании.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Задача всех команд Компании выиграть у игрока телевизионной версии «Что? Где? Когда?».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Один или два зеркальных стола. За одним сидит игрок телевизионной версии «Что? Где? Когда?», за другим по очереди меняются команды Компании. Ведущий задает вопросы одновременно всем командам или команде Компании и игроку телевизионной версии «Что? Где? Когда?», дается минута на обсуждение.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Можно сделать так, что победителем игры в любом случае будет команда Компании, а игрок телевизионной версии «Что? Где? Когда?» «играет в поддавки», об этом будут знать только организаторы, все на условиях полной конфиденциальности.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1"/>
            <a:ext cx="1443789" cy="7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27" y="501267"/>
            <a:ext cx="8564136" cy="6200077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Мы можем предложить хорошие условия по следующим площадкам: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Банкетный зал «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Дизайн Холл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».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Адрес: Малый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Калужский пер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.,1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стр.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(метро </a:t>
            </a:r>
            <a:r>
              <a:rPr lang="ru-RU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Шаболовская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До 250 человек.</a:t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Концертный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зал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Borodino Hall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Адрес: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ул.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Русаковская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строение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 (метро </a:t>
            </a:r>
            <a:r>
              <a:rPr lang="ru-RU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Красносельская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Сокольники).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 300 человек.</a:t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Банкетный комплекс «</a:t>
            </a:r>
            <a:r>
              <a:rPr lang="ru-RU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Басманов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Hall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».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Адрес: </a:t>
            </a:r>
            <a:r>
              <a:rPr lang="ru-RU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ул.Доброслободская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3 (метро Бауманская).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 300 человек.</a:t>
            </a: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sz="240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Golden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Palace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Адрес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3-я ул. Ямского Поля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15 (метро Белорусская).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 350 человек.</a:t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240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Лофт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Холл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Адрес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ул. Ленинская Слобода, 26, стр.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(метро Автозаводская).  </a:t>
            </a:r>
            <a:r>
              <a:rPr lang="ru-RU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Лофт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премиум-класса.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600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человек.</a:t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240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Амбер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Плаза.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Адрес: 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ул. </a:t>
            </a:r>
            <a:r>
              <a:rPr lang="ru-RU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Краснопролетарская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36 (метро Новослободская). До 2000 человек.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1"/>
            <a:ext cx="1443789" cy="7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80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8829" y="204536"/>
            <a:ext cx="4162926" cy="75798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Наши клиенты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1" y="1136517"/>
            <a:ext cx="2507894" cy="5092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48" y="1130984"/>
            <a:ext cx="1760444" cy="514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00" y="1133750"/>
            <a:ext cx="2448157" cy="5092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51" y="1880945"/>
            <a:ext cx="2075638" cy="5375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03" y="3717548"/>
            <a:ext cx="2031016" cy="5599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07" y="1875057"/>
            <a:ext cx="2611209" cy="4489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56" y="2646126"/>
            <a:ext cx="1374584" cy="7512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27" y="2310838"/>
            <a:ext cx="1426992" cy="14269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14" y="5440940"/>
            <a:ext cx="4248615" cy="46026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54" y="2647734"/>
            <a:ext cx="1694314" cy="7480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36" y="4529250"/>
            <a:ext cx="3402983" cy="6375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46" y="4600381"/>
            <a:ext cx="2827619" cy="4861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3" y="3713543"/>
            <a:ext cx="2315170" cy="55848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78" y="3710893"/>
            <a:ext cx="2119289" cy="558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1" y="1823710"/>
            <a:ext cx="2925134" cy="5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57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8829" y="204536"/>
            <a:ext cx="4162926" cy="75798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Наши клиенты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4" y="962525"/>
            <a:ext cx="2752707" cy="802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11" y="4177362"/>
            <a:ext cx="2081259" cy="936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97" y="1808259"/>
            <a:ext cx="2232209" cy="10048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" y="1808259"/>
            <a:ext cx="2294630" cy="10329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42" y="5428380"/>
            <a:ext cx="1400181" cy="1050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6" y="5428376"/>
            <a:ext cx="1400183" cy="10501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4" y="4161415"/>
            <a:ext cx="2152106" cy="9687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23" y="1808259"/>
            <a:ext cx="2041068" cy="10048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39" y="3058791"/>
            <a:ext cx="2085776" cy="9389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2" y="3060824"/>
            <a:ext cx="2085777" cy="9389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23" y="3060824"/>
            <a:ext cx="2085777" cy="9389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05" y="725522"/>
            <a:ext cx="2646472" cy="119131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43" y="716043"/>
            <a:ext cx="2688581" cy="121026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4" y="3058790"/>
            <a:ext cx="2085778" cy="9389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26" y="5428379"/>
            <a:ext cx="1426678" cy="105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38" y="4069620"/>
            <a:ext cx="3121186" cy="925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84" y="1824639"/>
            <a:ext cx="2232085" cy="10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8829" y="204536"/>
            <a:ext cx="4162926" cy="75798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Наши клиенты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7" y="1254273"/>
            <a:ext cx="1956800" cy="595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94" y="3950961"/>
            <a:ext cx="2627485" cy="7015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86" y="5322320"/>
            <a:ext cx="1658899" cy="6392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2" y="2367953"/>
            <a:ext cx="2059046" cy="11260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42" y="3721420"/>
            <a:ext cx="2321363" cy="1160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5" y="5322318"/>
            <a:ext cx="2668697" cy="6392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53" y="1241010"/>
            <a:ext cx="2579114" cy="6086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79" y="4927742"/>
            <a:ext cx="2903946" cy="14283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4" y="3404955"/>
            <a:ext cx="3646513" cy="179361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36" y="2367953"/>
            <a:ext cx="2252081" cy="112604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16" y="1253583"/>
            <a:ext cx="3462037" cy="6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106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9503" y="1372727"/>
            <a:ext cx="827420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0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Преимущества: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Игра </a:t>
            </a: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«Что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? Где? Когда</a:t>
            </a: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?»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откроет перед вами уникальную возможность сплотить команду, оценить совместную работу важных для </a:t>
            </a: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бизнеса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людей, а также </a:t>
            </a: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приятно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и весело провести вечер</a:t>
            </a: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28" y="1932806"/>
            <a:ext cx="3148301" cy="2094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802" y="0"/>
            <a:ext cx="1546396" cy="8415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79495" y="777680"/>
            <a:ext cx="718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Корпоративное мероприятие в формате интеллектуальной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игры «Что? Где? Когда?». Весело, уникально и в 3 раза дешевле и интереснее обычного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корпоратива.</a:t>
            </a:r>
            <a:endParaRPr lang="ru-RU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854" y="1932806"/>
            <a:ext cx="3167283" cy="20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339" y="609599"/>
            <a:ext cx="7765322" cy="5703065"/>
          </a:xfrm>
        </p:spPr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</a:rPr>
              <a:t>Контакты: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сайт: 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www.kubok24.ru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Елисеенкова Елена </a:t>
            </a:r>
            <a:r>
              <a:rPr lang="en-US" sz="2800" dirty="0" smtClean="0">
                <a:solidFill>
                  <a:srgbClr val="FF0000"/>
                </a:solidFill>
                <a:hlinkClick r:id="rId3"/>
              </a:rPr>
              <a:t>elis@kubok24.ru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Соколова Елена </a:t>
            </a:r>
            <a:r>
              <a:rPr lang="en-US" sz="2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sokolova@kubok24.ru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(495) 123-33-24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en-US" sz="2800" smtClean="0">
                <a:solidFill>
                  <a:srgbClr val="FF0000"/>
                </a:solidFill>
              </a:rPr>
              <a:t>(926</a:t>
            </a:r>
            <a:r>
              <a:rPr lang="en-US" sz="2800" dirty="0" smtClean="0">
                <a:solidFill>
                  <a:srgbClr val="FF0000"/>
                </a:solidFill>
              </a:rPr>
              <a:t>) 226-49-13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0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94" y="5124859"/>
            <a:ext cx="2940567" cy="1279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7149" y="3044541"/>
            <a:ext cx="8479472" cy="139187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/>
              <a:t>Справка:</a:t>
            </a:r>
            <a:endParaRPr lang="ru-RU" sz="1400" dirty="0"/>
          </a:p>
          <a:p>
            <a:r>
              <a:rPr lang="ru-RU" sz="1100" dirty="0"/>
              <a:t>ООО «Телекомпания «Игра-ТВ» - одна из первых частных российских телекомпаний, производитель различных телепрограмм, в частности, телеигр «Что? Где? Когда?», «</a:t>
            </a:r>
            <a:r>
              <a:rPr lang="ru-RU" sz="1100" dirty="0" err="1"/>
              <a:t>Брэйн</a:t>
            </a:r>
            <a:r>
              <a:rPr lang="ru-RU" sz="1100" dirty="0"/>
              <a:t> ринг», «Мы и наука. Наука и мы». В разное время Телекомпания сотрудничала с «Первым каналом», холдингом ВГТРК, телеканалами «ТВ Центр», НТВ, СТС, «Домашний» и другими. За свои работы телекомпания неоднократно становилась лауреатом премии «ТЭФИ».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2264" y="284961"/>
            <a:ext cx="8479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Интеллектуальный </a:t>
            </a:r>
            <a:r>
              <a:rPr lang="ru-RU" sz="2400" dirty="0">
                <a:solidFill>
                  <a:srgbClr val="FF0000"/>
                </a:solidFill>
              </a:rPr>
              <a:t>кубок - официальный лицензионный партнер ООО </a:t>
            </a:r>
            <a:r>
              <a:rPr lang="ru-RU" sz="2400" dirty="0" smtClean="0">
                <a:solidFill>
                  <a:srgbClr val="FF0000"/>
                </a:solidFill>
              </a:rPr>
              <a:t>«Телекомпания «Игра-ТВ»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48" y="1363849"/>
            <a:ext cx="2659891" cy="143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93" y="1363849"/>
            <a:ext cx="2461994" cy="1432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2264" y="4494047"/>
            <a:ext cx="8479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При </a:t>
            </a:r>
            <a:r>
              <a:rPr lang="ru-RU" sz="2400" dirty="0"/>
              <a:t>поддержке Ассоциации банков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0162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339" y="96644"/>
            <a:ext cx="7765322" cy="97045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Стоимость мероприятия: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0903" y="1576862"/>
            <a:ext cx="8642195" cy="485363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Что? Где? Когда? Стандарт 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Кол-во игроков: до 100 человек</a:t>
            </a: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Стоимость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000 руб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Разминка (15 вопросов со слайдами, объединенных общей темой);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Пакет вопросов для основной игры «Что? Где? Когда?» (30 штук) с учетом черных ящиков, видео и медиа;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Реквизит для игры (чёрный ящик, предметы для чёрного ящика, бланки для ответов);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Реквизит для игроков (листы бумаги, ручки для записи вопросов);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Видео и музыкальное сопровождение мероприятия (без оборудования);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Сбор карточек и подсчёт баллов;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Ведущая мероприятия - генеральный директор ООО «Интеллектуальный кубок» Елена Елисеенкова;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Книги об игре «Что? Где? Когда?» (уникальные, продаются только в Элитарном клубе) для награждения команды-победительницы, каждому игроку команды (6 штук).</a:t>
            </a:r>
          </a:p>
        </p:txBody>
      </p:sp>
    </p:spTree>
    <p:extLst>
      <p:ext uri="{BB962C8B-B14F-4D97-AF65-F5344CB8AC3E}">
        <p14:creationId xmlns:p14="http://schemas.microsoft.com/office/powerpoint/2010/main" val="338290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256478" y="312237"/>
            <a:ext cx="8631044" cy="6164765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lnSpc>
                <a:spcPct val="150000"/>
              </a:lnSpc>
              <a:spcAft>
                <a:spcPts val="0"/>
              </a:spcAft>
              <a:buFont typeface="Wingdings 2" charset="2"/>
              <a:buNone/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Что? Где? Когда? Медиум </a:t>
            </a: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Кол-во игроков не ограничено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000 руб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Разминка (15 вопросов со слайдами, объединенных общей темой);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Пакет вопросов для основной игры «Что? Где? Когда?» (30 штук) с учетом черных ящиков, видео и медиа;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Реквизит для игры (чёрный ящик, предметы для чёрного ящика, бланки для ответов);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Реквизит для игроков (листы бумаги, ручки для записи вопросов);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Видео и музыкальное сопровождение мероприятия (без оборудования);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Сбор карточек и подсчёт баллов;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Книги </a:t>
            </a: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 игре «Что? Где? Когда?» 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 автографом знатока </a:t>
            </a: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(уникальные, продаются только в Элитарном клубе) для награждения команды-победительницы, каждому игроку команды (6 штук);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Ведущий 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мероприятия – знаток Элитарного клуба «Что? Где? Когда?» 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Борис 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Белозеров, Алексей 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Блинов, Михаил </a:t>
            </a:r>
            <a:r>
              <a:rPr lang="ru-RU" sz="1400" b="1" dirty="0" err="1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Скипский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(зависит от даты)</a:t>
            </a:r>
            <a:r>
              <a:rPr lang="ru-RU" sz="16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600" b="1" dirty="0" smtClean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defTabSz="9144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84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2055" y="133813"/>
            <a:ext cx="8619891" cy="659873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Что? Где? Когда? Премиум 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Кол-во игроков не ограничено </a:t>
            </a: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Стоимость: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000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Разминка (15 вопросов со слайдами, объединенных общей темой);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Пакет вопросов для основной игры «Что? Где? Когда?» (30 штук) с учетом черных ящиков, видео и медиа;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Реквизит для игры (чёрный ящик, предметы для чёрного ящика, бланки для ответов);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Реквизит для игроков (листы бумаги, ручки для записи вопросов);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Видео и музыкальное сопровождение мероприятия (без оборудования);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Сбор карточек и подсчёт баллов;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Книги об игре «Что? Где? Когда?» с автографом знатока (уникальные, продаются только в Элитарном клубе) для награждения команды, занявшей второе место, каждому игроку команды (6 штук).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Ведущий мероприятия – знаток Элитарного клуба «Что? Где? Когда?» 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Борис 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Белозеров, Алексей 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Блинов или другой по согласованию (зависит от даты и гонорара ведущего);</a:t>
            </a:r>
            <a:endParaRPr lang="ru-RU" sz="14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Малые хрустальные совы для награждения команды-победительницы, каждому игроку команды (6 штук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);</a:t>
            </a:r>
            <a:endParaRPr lang="ru-RU" sz="14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Большая 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Хрустальная сова для награждения 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команды-победительницы;</a:t>
            </a:r>
            <a:endParaRPr lang="ru-RU" sz="14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Живая сова для фотосессии (на 1 час).</a:t>
            </a:r>
          </a:p>
        </p:txBody>
      </p:sp>
    </p:spTree>
    <p:extLst>
      <p:ext uri="{BB962C8B-B14F-4D97-AF65-F5344CB8AC3E}">
        <p14:creationId xmlns:p14="http://schemas.microsoft.com/office/powerpoint/2010/main" val="12894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144966" y="100361"/>
            <a:ext cx="8854068" cy="6641818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Что? Где? Когда? </a:t>
            </a:r>
            <a:r>
              <a:rPr lang="en-U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VIP</a:t>
            </a:r>
            <a:r>
              <a:rPr lang="ru-RU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Кол-во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игроков не ограничено </a:t>
            </a:r>
          </a:p>
          <a:p>
            <a:pPr marL="36900" indent="0" algn="ctr">
              <a:lnSpc>
                <a:spcPct val="150000"/>
              </a:lnSpc>
              <a:spcAft>
                <a:spcPts val="0"/>
              </a:spcAft>
              <a:buFont typeface="Wingdings 2" charset="2"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Стоимость: 450 000 руб.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Разминка (15 вопросов со слайдами, объединенных общей темой);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Пакет вопросов для основной игры «Что? Где? Когда?» (30 штук) с учетом черных ящиков, видео и медиа;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Реквизит для игры (чёрный ящик, предметы для чёрного ящика, бланки для ответов);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Реквизит для игроков (листы бумаги, ручки для записи вопросов);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Видео и музыкальное сопровождение мероприятия (без оборудования);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Сбор карточек и подсчёт баллов;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Книги об игре «Что? Где? Когда?» с автографом знатока (уникальные, продаются только в Элитарном клубе) для награждения команды, занявшей второе место, каждому игроку команды (6 штук);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Малые хрустальные совы для награждения команды-победительницы, каждому игроку команды (6 штук);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Большая Хрустальная сова для награждения команды-победительницы;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Живая сова для фотосессии (на 1 час);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Ведущий мероприятия – магистр игры «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 tooltip="Что? Где? Когда?"/>
              </a:rPr>
              <a:t>Что? Где? Когда?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», четырёхкратный обладатель приза «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Хрустальная сова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 Максим </a:t>
            </a:r>
            <a:r>
              <a:rPr lang="ru-RU" sz="1400" b="1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Поташев</a:t>
            </a: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</a:p>
          <a:p>
            <a:pPr marL="36900" indent="0" algn="just" defTabSz="91440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Зеркальный стол с доставкой в пределах МКАД (на 4 часа</a:t>
            </a:r>
            <a:r>
              <a:rPr lang="ru-RU" sz="1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ru-RU" sz="14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05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86" y="0"/>
            <a:ext cx="1548828" cy="8417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537" y="779028"/>
            <a:ext cx="847492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Дополнительные опции:</a:t>
            </a: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Tx/>
              <a:buAutoNum type="arabicPeriod"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Tx/>
              <a:buAutoNum type="arabicPeriod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>
              <a:buAutoNum type="arabicPeriod"/>
            </a:pP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578622"/>
              </p:ext>
            </p:extLst>
          </p:nvPr>
        </p:nvGraphicFramePr>
        <p:xfrm>
          <a:off x="446049" y="1370123"/>
          <a:ext cx="8251902" cy="52795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5951">
                  <a:extLst>
                    <a:ext uri="{9D8B030D-6E8A-4147-A177-3AD203B41FA5}">
                      <a16:colId xmlns:a16="http://schemas.microsoft.com/office/drawing/2014/main" val="4193061176"/>
                    </a:ext>
                  </a:extLst>
                </a:gridCol>
                <a:gridCol w="4125951">
                  <a:extLst>
                    <a:ext uri="{9D8B030D-6E8A-4147-A177-3AD203B41FA5}">
                      <a16:colId xmlns:a16="http://schemas.microsoft.com/office/drawing/2014/main" val="1561324213"/>
                    </a:ext>
                  </a:extLst>
                </a:gridCol>
              </a:tblGrid>
              <a:tr h="490753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Живая сова/филин для фотосессии </a:t>
                      </a:r>
                      <a:endParaRPr lang="ru-RU" sz="18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000/30 000 руб./час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278425"/>
                  </a:ext>
                </a:extLst>
              </a:tr>
              <a:tr h="490753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Большая хрустальная сова</a:t>
                      </a:r>
                      <a:endParaRPr lang="ru-RU" sz="18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r>
                        <a:rPr lang="ru-RU" baseline="0" dirty="0" smtClean="0"/>
                        <a:t> 000</a:t>
                      </a:r>
                      <a:r>
                        <a:rPr lang="ru-RU" dirty="0" smtClean="0"/>
                        <a:t> руб./шт.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497218"/>
                  </a:ext>
                </a:extLst>
              </a:tr>
              <a:tr h="5116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Маленькие хрустальные совы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r>
                        <a:rPr lang="ru-RU" baseline="0" dirty="0" smtClean="0"/>
                        <a:t> 0</a:t>
                      </a:r>
                      <a:r>
                        <a:rPr lang="ru-RU" dirty="0" smtClean="0"/>
                        <a:t>00 руб./шт.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118991"/>
                  </a:ext>
                </a:extLst>
              </a:tr>
              <a:tr h="6103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Зеркальный стол для игры Что? Где? Когда?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50 000 руб.</a:t>
                      </a:r>
                      <a:r>
                        <a:rPr lang="ru-RU" baseline="0" dirty="0" smtClean="0"/>
                        <a:t> (аренда на сутки)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186274"/>
                  </a:ext>
                </a:extLst>
              </a:tr>
              <a:tr h="6103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Гонг для игры «Что? Где? Когда?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30 000 руб. (аренда на сутки)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167399"/>
                  </a:ext>
                </a:extLst>
              </a:tr>
              <a:tr h="60025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Профессиональная фотосессия  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/>
                        <a:t>15 000 </a:t>
                      </a:r>
                      <a:r>
                        <a:rPr lang="ru-RU" dirty="0" smtClean="0"/>
                        <a:t>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094646"/>
                  </a:ext>
                </a:extLst>
              </a:tr>
              <a:tr h="85750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Видеосъемка с монтажом видео-ролика по итогам мероприятия</a:t>
                      </a:r>
                    </a:p>
                    <a:p>
                      <a:pPr marL="0" algn="l" defTabSz="457200" rtl="0" eaLnBrk="1" latinLnBrk="0" hangingPunct="1"/>
                      <a:endParaRPr lang="ru-RU" sz="1800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100 000 руб.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16671"/>
                  </a:ext>
                </a:extLst>
              </a:tr>
              <a:tr h="981507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А также: фуршет, </a:t>
                      </a:r>
                      <a:r>
                        <a:rPr lang="ru-RU" dirty="0" err="1" smtClean="0"/>
                        <a:t>брендирование</a:t>
                      </a:r>
                      <a:r>
                        <a:rPr lang="ru-RU" dirty="0" smtClean="0"/>
                        <a:t> реквизита</a:t>
                      </a:r>
                      <a:r>
                        <a:rPr lang="ru-RU" baseline="0" dirty="0" smtClean="0"/>
                        <a:t> игры логотипами компании,  развлекательная программа и многое другое…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362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2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63" y="4068440"/>
            <a:ext cx="1810895" cy="2390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3" y="4068441"/>
            <a:ext cx="3499350" cy="2390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59" y="962923"/>
            <a:ext cx="4195099" cy="27920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3" y="962924"/>
            <a:ext cx="3722721" cy="27920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5" t="11646" r="-1"/>
          <a:stretch/>
        </p:blipFill>
        <p:spPr>
          <a:xfrm>
            <a:off x="4069278" y="4068439"/>
            <a:ext cx="2495061" cy="2390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446" y="188172"/>
            <a:ext cx="585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Дополнительные</a:t>
            </a:r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опции: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2706</TotalTime>
  <Words>888</Words>
  <Application>Microsoft Office PowerPoint</Application>
  <PresentationFormat>Экран (4:3)</PresentationFormat>
  <Paragraphs>173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Calisto MT</vt:lpstr>
      <vt:lpstr>Consolas</vt:lpstr>
      <vt:lpstr>Times New Roman</vt:lpstr>
      <vt:lpstr>Trebuchet MS</vt:lpstr>
      <vt:lpstr>Wingdings 2</vt:lpstr>
      <vt:lpstr>Сланец</vt:lpstr>
      <vt:lpstr>Презентация PowerPoint</vt:lpstr>
      <vt:lpstr>Презентация PowerPoint</vt:lpstr>
      <vt:lpstr>Презентация PowerPoint</vt:lpstr>
      <vt:lpstr>Стоимость мероприятия: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Ведущие игры «Что? Где? Когда?»</vt:lpstr>
      <vt:lpstr>Готовые сценарии мероприятия:</vt:lpstr>
      <vt:lpstr>Сценарий №2 </vt:lpstr>
      <vt:lpstr>Сценарий №3   </vt:lpstr>
      <vt:lpstr>Презентация PowerPoint</vt:lpstr>
      <vt:lpstr>Презентация PowerPoint</vt:lpstr>
      <vt:lpstr> Мы можем предложить хорошие условия по следующим площадкам:  Банкетный зал «Дизайн Холл». Адрес: Малый Калужский пер.,1, стр. 4 (метро Шаболовская). До 250 человек. Концертный зал Borodino Hall. Адрес: ул. Русаковская, 13, строение 5 (метро Красносельская, Сокольники). До 300 человек. Банкетный комплекс «Басманов Hall». Адрес: ул.Доброслободская, 3 (метро Бауманская). До 300 человек. Golden Palace. Адрес: 3-я ул. Ямского Поля, 15 (метро Белорусская). До 350 человек. Лофт Холл. Адрес:  ул. Ленинская Слобода, 26, стр. 11 (метро Автозаводская).  Лофт премиум-класса. До 600 человек. Амбер Плаза. Адрес: ул. Краснопролетарская, 36 (метро Новослободская). До 2000 человек. </vt:lpstr>
      <vt:lpstr>Наши клиенты</vt:lpstr>
      <vt:lpstr>Наши клиенты</vt:lpstr>
      <vt:lpstr>Наши клиенты</vt:lpstr>
      <vt:lpstr>Контакты: сайт: www.kubok24.ru   Елисеенкова Елена elis@kubok24.ru Соколова Елена sokolova@kubok24.ru  (495) 123-33-24, (926) 226-49-13  </vt:lpstr>
    </vt:vector>
  </TitlesOfParts>
  <Company>NBJ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 Mitrich</dc:creator>
  <cp:lastModifiedBy>Elis</cp:lastModifiedBy>
  <cp:revision>275</cp:revision>
  <dcterms:created xsi:type="dcterms:W3CDTF">2015-06-24T14:43:30Z</dcterms:created>
  <dcterms:modified xsi:type="dcterms:W3CDTF">2022-08-18T14:06:15Z</dcterms:modified>
</cp:coreProperties>
</file>